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e3b785d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e3b785d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e3b785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e3b785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e3b785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e3b785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e372c6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e372c6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e3b78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e3b78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e3b785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e3b785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e3b785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e3b785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ebdbef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ebdbef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e3b785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e3b785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ebdbef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ebdbef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ebdbe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ebdbe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chuckephron/leagueoflegends" TargetMode="External"/><Relationship Id="rId4" Type="http://schemas.openxmlformats.org/officeDocument/2006/relationships/hyperlink" Target="https://upload.wikimedia.org/wikipedia/ru/4/49/Summoners_Rift_minimap.png" TargetMode="External"/><Relationship Id="rId5" Type="http://schemas.openxmlformats.org/officeDocument/2006/relationships/hyperlink" Target="https://i.ytimg.com/vi/VKFMW4VSFd4/hqdefault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-m6TsHHGHHc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chuckephron/leagueoflegends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League of Legend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eSports Statistics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Kermit Mitchell III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12/05/2017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675" y="-111950"/>
            <a:ext cx="5402723" cy="21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5622" l="0" r="75157" t="2058"/>
          <a:stretch/>
        </p:blipFill>
        <p:spPr>
          <a:xfrm>
            <a:off x="0" y="106050"/>
            <a:ext cx="2044450" cy="47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5140" l="0" r="75157" t="1732"/>
          <a:stretch/>
        </p:blipFill>
        <p:spPr>
          <a:xfrm>
            <a:off x="3549775" y="106050"/>
            <a:ext cx="2044450" cy="47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5">
            <a:alphaModFix/>
          </a:blip>
          <a:srcRect b="5121" l="0" r="74823" t="1750"/>
          <a:stretch/>
        </p:blipFill>
        <p:spPr>
          <a:xfrm>
            <a:off x="6954225" y="147300"/>
            <a:ext cx="2071925" cy="47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Conclusion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Baron </a:t>
            </a:r>
            <a:r>
              <a:rPr lang="en">
                <a:solidFill>
                  <a:srgbClr val="6AA84F"/>
                </a:solidFill>
              </a:rPr>
              <a:t>slightly boosts chances</a:t>
            </a:r>
            <a:r>
              <a:rPr lang="en"/>
              <a:t> of victory, but it’s </a:t>
            </a:r>
            <a:r>
              <a:rPr lang="en">
                <a:solidFill>
                  <a:srgbClr val="FF0000"/>
                </a:solidFill>
              </a:rPr>
              <a:t>not worth the risks</a:t>
            </a:r>
            <a:r>
              <a:rPr lang="en"/>
              <a:t> involved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important to note that several things affect victory: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Obviously, correlation doesn't imply causation, but SKT both has highest win rate AND highest BaronScore, however, there are most likely lurking and confounding variables: gold, kills, towers, mood, attitude, communication; so it's hard to tell if Baron truly is the cause for victories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would be nice if there was a Pro_Teams table that included the team statistics all together; I had to piece together the data myself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https://www.kaggle.com/chuckephron/leagueoflegends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LoL Minimap: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https://upload.wikimedia.org/wikipedia/ru/4/49/Summoners_Rift_minimap.png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Red/Blue Buffs: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https://i.ytimg.com/vi/VKFMW4VSFd4/hqdefault.jpg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League of Legends anyway?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64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</a:t>
            </a:r>
            <a:r>
              <a:rPr lang="en">
                <a:solidFill>
                  <a:srgbClr val="FF00FF"/>
                </a:solidFill>
              </a:rPr>
              <a:t>online computer game</a:t>
            </a:r>
            <a:r>
              <a:rPr lang="en"/>
              <a:t> (MOBA)</a:t>
            </a:r>
            <a:endParaRPr/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teams of five compete to </a:t>
            </a:r>
            <a:r>
              <a:rPr lang="en">
                <a:solidFill>
                  <a:srgbClr val="0000FF"/>
                </a:solidFill>
              </a:rPr>
              <a:t>destroy the enemy base</a:t>
            </a:r>
            <a:r>
              <a:rPr lang="en"/>
              <a:t> (Nexus)</a:t>
            </a:r>
            <a:endParaRPr/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solidFill>
                  <a:srgbClr val="F1C232"/>
                </a:solidFill>
              </a:rPr>
              <a:t>towers and mini-bases</a:t>
            </a:r>
            <a:r>
              <a:rPr lang="en"/>
              <a:t> (inhibitors) have to be destroyed first</a:t>
            </a:r>
            <a:endParaRPr/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team has minions that help them </a:t>
            </a:r>
            <a:r>
              <a:rPr lang="en">
                <a:solidFill>
                  <a:srgbClr val="FF0000"/>
                </a:solidFill>
              </a:rPr>
              <a:t>destroy structures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jungle has </a:t>
            </a:r>
            <a:r>
              <a:rPr lang="en">
                <a:solidFill>
                  <a:srgbClr val="FF9900"/>
                </a:solidFill>
              </a:rPr>
              <a:t>neutral monsters</a:t>
            </a:r>
            <a:r>
              <a:rPr lang="en"/>
              <a:t> that </a:t>
            </a:r>
            <a:r>
              <a:rPr lang="en">
                <a:solidFill>
                  <a:srgbClr val="38761D"/>
                </a:solidFill>
              </a:rPr>
              <a:t>grant bonuses</a:t>
            </a:r>
            <a:r>
              <a:rPr lang="en"/>
              <a:t> upon their death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75" y="1152475"/>
            <a:ext cx="3382675" cy="36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bonuses are we talkin’?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734200" y="1336675"/>
            <a:ext cx="42702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Red Buff</a:t>
            </a:r>
            <a:r>
              <a:rPr lang="en"/>
              <a:t>: Increased health regeneration and bonus damage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Blue Buff</a:t>
            </a:r>
            <a:r>
              <a:rPr lang="en"/>
              <a:t>: Increased mana regeneration and cooldown reduction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Dragon</a:t>
            </a:r>
            <a:r>
              <a:rPr lang="en"/>
              <a:t>: Increased damage/structure/movement speed/regenerations (element based)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74EA7"/>
                </a:solidFill>
              </a:rPr>
              <a:t>Baron</a:t>
            </a:r>
            <a:r>
              <a:rPr lang="en"/>
              <a:t>: Increased </a:t>
            </a:r>
            <a:r>
              <a:rPr b="1" lang="en"/>
              <a:t>everything</a:t>
            </a:r>
            <a:r>
              <a:rPr lang="en"/>
              <a:t>, plus minion damage increase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28713" l="0" r="0" t="28113"/>
          <a:stretch/>
        </p:blipFill>
        <p:spPr>
          <a:xfrm>
            <a:off x="0" y="3702725"/>
            <a:ext cx="4572000" cy="1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31591" t="0"/>
          <a:stretch/>
        </p:blipFill>
        <p:spPr>
          <a:xfrm>
            <a:off x="0" y="1336675"/>
            <a:ext cx="1969924" cy="23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14702" r="23469" t="0"/>
          <a:stretch/>
        </p:blipFill>
        <p:spPr>
          <a:xfrm>
            <a:off x="1969925" y="1336675"/>
            <a:ext cx="2602076" cy="23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your main question?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8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Slaying the neutral monsters is optional for winning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trying to slay them worth the potential risks?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taking neutral monsters for your team increase odds of victory?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find out!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- &quot;Best of Random &amp; Funny League of Legends Stream Moments #1 (Funny Montage) &quot;: https://www.youtube.com/watch?v=MpPg1eZ9h1o&amp;index=1&amp;list=PLu_O5WtrabSWDDDJvqhnrWmTM40ov9H0V&#10;♦ Dont forget to subscribe: https://goo.gl/ZAfgT4&#10;♦ Playlist &quot;Stuff You must Watch&quot;: https://goo.gl/xth8yI&#10;♦ Montages / Funny Moments: https://goo.gl/1WGlHR&#10;♦ More streams from other Pro Players: https://goo.gl/HNtIH8&#10;♦ Click here to watch all the s5 Worlds VODS per order: https://goo.gl/5UzwDT" id="79" name="Google Shape;79;p16" title="Albis Karma INSANE Baron steal - AHQ vs H2K WORLDS 2016 League of Legend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100" y="12137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189025" y="0"/>
            <a:ext cx="49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used data from the League of Legends World Championships from 2015-2017 (3802 games)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professional players making the “best” decisions at “peak” </a:t>
            </a:r>
            <a:r>
              <a:rPr lang="en"/>
              <a:t>performance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https://www.kaggle.com/chuckephron/leagueoflegends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6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Dataset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19344" l="24442" r="24656" t="5473"/>
          <a:stretch/>
        </p:blipFill>
        <p:spPr>
          <a:xfrm>
            <a:off x="0" y="0"/>
            <a:ext cx="4189027" cy="3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18900" y="0"/>
            <a:ext cx="79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Graphs (Game Durations)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3549" l="0" r="0" t="2288"/>
          <a:stretch/>
        </p:blipFill>
        <p:spPr>
          <a:xfrm>
            <a:off x="0" y="572700"/>
            <a:ext cx="91440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18900" y="0"/>
            <a:ext cx="79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Graphs (Team W/L Ratios)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4243" l="0" r="0" t="6239"/>
          <a:stretch/>
        </p:blipFill>
        <p:spPr>
          <a:xfrm>
            <a:off x="0" y="538925"/>
            <a:ext cx="9144000" cy="4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5955" l="0" r="52963" t="1717"/>
          <a:stretch/>
        </p:blipFill>
        <p:spPr>
          <a:xfrm>
            <a:off x="0" y="0"/>
            <a:ext cx="4635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5269" l="0" r="52785" t="1948"/>
          <a:stretch/>
        </p:blipFill>
        <p:spPr>
          <a:xfrm>
            <a:off x="4635052" y="0"/>
            <a:ext cx="45089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618900" y="0"/>
            <a:ext cx="79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Graphs (Team BaronScores)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3890" l="0" r="0" t="5840"/>
          <a:stretch/>
        </p:blipFill>
        <p:spPr>
          <a:xfrm>
            <a:off x="0" y="500800"/>
            <a:ext cx="9144000" cy="46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